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335" r:id="rId3"/>
    <p:sldId id="338" r:id="rId4"/>
    <p:sldId id="339" r:id="rId5"/>
    <p:sldId id="359" r:id="rId6"/>
    <p:sldId id="360" r:id="rId7"/>
    <p:sldId id="370" r:id="rId8"/>
    <p:sldId id="361" r:id="rId9"/>
    <p:sldId id="364" r:id="rId10"/>
    <p:sldId id="362" r:id="rId11"/>
    <p:sldId id="371" r:id="rId12"/>
    <p:sldId id="365" r:id="rId13"/>
    <p:sldId id="372" r:id="rId14"/>
    <p:sldId id="367" r:id="rId15"/>
    <p:sldId id="373" r:id="rId16"/>
    <p:sldId id="369" r:id="rId17"/>
    <p:sldId id="336" r:id="rId18"/>
    <p:sldId id="337" r:id="rId19"/>
    <p:sldId id="258" r:id="rId2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0DB3"/>
    <a:srgbClr val="540000"/>
    <a:srgbClr val="2E0000"/>
    <a:srgbClr val="CC66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53" autoAdjust="0"/>
    <p:restoredTop sz="98221" autoAdjust="0"/>
  </p:normalViewPr>
  <p:slideViewPr>
    <p:cSldViewPr snapToGrid="0">
      <p:cViewPr varScale="1">
        <p:scale>
          <a:sx n="116" d="100"/>
          <a:sy n="116" d="100"/>
        </p:scale>
        <p:origin x="1332" y="10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345ECAD-3394-4C20-BBBF-4A6BA3A84CF4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7EFB9B00-F637-4009-ABE7-B858A374688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101175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538287"/>
            <a:ext cx="6858000" cy="2387600"/>
          </a:xfrm>
        </p:spPr>
        <p:txBody>
          <a:bodyPr anchor="b">
            <a:norm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313238"/>
            <a:ext cx="6858000" cy="1655762"/>
          </a:xfrm>
        </p:spPr>
        <p:txBody>
          <a:bodyPr/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AA3B93-A1CF-411F-AB99-F0841B802A84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9061F4-FA6C-4C5C-9A5A-AFFE6E95DA0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1897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F31F77-B534-4827-A462-628B45955B0B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AB1408-0E78-484E-BA2B-B7AF9ECCF34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0226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81ABA4-24D3-47C1-A7C6-4D5C0407477D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42D8C3A-A00C-4E1F-8C2B-34D861FFF24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9916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69" y="0"/>
            <a:ext cx="8775510" cy="85981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069" y="1346200"/>
            <a:ext cx="8775510" cy="4902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15E560-BDE2-4F74-B310-2E3BC57F5990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CA4010-35C3-48DB-A282-899B6B79F12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0791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C50EA5-1C92-4348-8798-3CC0E2AAC170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DDEFAD-FB41-4702-8EBC-6B27AE47BEE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4234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F8CE83-7F60-4049-A7EC-CC80CDF7B7D6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BB016E-4A5B-4F31-A0CA-B0E1825C80D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1287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C8A299-BCDA-42D9-8079-D64A85ECF777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E73065-95F7-4CBD-AFBA-9D4043C0619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8449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BACBB5-2805-4FEA-852B-D3B215C65A8C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9339A8-01C7-4234-B369-CFC0BE8A68E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3649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C50C9B-8665-45B4-8F7D-14782F6D14F2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EC3E6DD-FCAE-4258-AF49-A52EC9786C0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7641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F3D9D5-F88A-43A4-8CDD-65A5EAA3D357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E1686D0-E61A-4D81-978D-7D5780E724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191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B3EC1C-83F2-4882-B763-406D55E688A3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060177-EB54-461E-95A5-9D12AB5B076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5290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50125" y="0"/>
            <a:ext cx="8830102" cy="873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50125" y="1346200"/>
            <a:ext cx="8830102" cy="490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864D06F-482C-42CE-BC09-D002E08920ED}" type="datetimeFigureOut">
              <a:rPr lang="en-US"/>
              <a:pPr>
                <a:defRPr/>
              </a:pPr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49" y="6356350"/>
            <a:ext cx="2522277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solidFill>
                  <a:srgbClr val="898989"/>
                </a:solidFill>
              </a:defRPr>
            </a:lvl1pPr>
          </a:lstStyle>
          <a:p>
            <a:fld id="{1A601C9C-012A-4C30-9B73-46513D720D2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77" r:id="rId2"/>
    <p:sldLayoutId id="2147483678" r:id="rId3"/>
    <p:sldLayoutId id="2147483679" r:id="rId4"/>
    <p:sldLayoutId id="2147483680" r:id="rId5"/>
    <p:sldLayoutId id="2147483686" r:id="rId6"/>
    <p:sldLayoutId id="2147483687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ctr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 Light" pitchFamily="34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 Light" pitchFamily="34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 Light" pitchFamily="34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 Light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 Light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 Light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 Light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 Light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rgbClr val="404040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404040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rgbClr val="404040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rgbClr val="404040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rgbClr val="404040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P-dNUEiMBM&amp;list=PLL0cLF8gjBpoTwM62rvhgmsk_Xp1_G1Vn&amp;index=2" TargetMode="External"/><Relationship Id="rId2" Type="http://schemas.openxmlformats.org/officeDocument/2006/relationships/hyperlink" Target="https://www.raywenderlich.com/771-unreal-engine-4-tutorial-for-beginners-getting-starte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O7s4rnt--ck&amp;list=PLL0cLF8gjBpoTwM62rvhgmsk_Xp1_G1Vn&amp;index=3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5398" y="1407049"/>
            <a:ext cx="7373203" cy="544620"/>
          </a:xfrm>
        </p:spPr>
        <p:txBody>
          <a:bodyPr rtlCol="0">
            <a:noAutofit/>
          </a:bodyPr>
          <a:lstStyle/>
          <a:p>
            <a:pPr>
              <a:defRPr/>
            </a:pPr>
            <a:r>
              <a:rPr lang="en-US" sz="360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BÁO CÁO TIẾN ĐỘ ĐATN LẦN </a:t>
            </a:r>
            <a:r>
              <a:rPr lang="en-US" sz="360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</a:t>
            </a:r>
            <a:endParaRPr lang="en-US" sz="3600" dirty="0">
              <a:solidFill>
                <a:schemeClr val="accent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7964" y="5015166"/>
            <a:ext cx="6770254" cy="1034616"/>
          </a:xfrm>
        </p:spPr>
        <p:txBody>
          <a:bodyPr rtlCol="0">
            <a:normAutofit lnSpcReduction="10000"/>
          </a:bodyPr>
          <a:lstStyle/>
          <a:p>
            <a:pPr algn="l"/>
            <a:r>
              <a:rPr lang="es-ES_tradnl" sz="1800" b="1" dirty="0">
                <a:latin typeface="Calibri (Body)"/>
              </a:rPr>
              <a:t>   </a:t>
            </a:r>
            <a:r>
              <a:rPr lang="vi-VN" sz="1800" b="1" dirty="0">
                <a:latin typeface="Calibri (Body)"/>
              </a:rPr>
              <a:t>GIÁO VIÊN HƯỚNG DẪN</a:t>
            </a:r>
            <a:r>
              <a:rPr lang="es-ES_tradnl" sz="1800" b="1" dirty="0">
                <a:latin typeface="Calibri (Body)"/>
              </a:rPr>
              <a:t>: 	PGS.HUỲNH QUYẾT THẮNG</a:t>
            </a:r>
          </a:p>
          <a:p>
            <a:pPr algn="l"/>
            <a:r>
              <a:rPr lang="es-ES_tradnl" sz="1800" b="1" dirty="0">
                <a:latin typeface="Calibri (Body)"/>
              </a:rPr>
              <a:t>     </a:t>
            </a:r>
            <a:r>
              <a:rPr lang="vi-VN" sz="1800" b="1" dirty="0">
                <a:latin typeface="Calibri (Body)"/>
              </a:rPr>
              <a:t>                      </a:t>
            </a:r>
            <a:r>
              <a:rPr lang="es-ES_tradnl" sz="1800" b="1" dirty="0">
                <a:latin typeface="Calibri (Body)"/>
              </a:rPr>
              <a:t> </a:t>
            </a:r>
            <a:r>
              <a:rPr lang="vi-VN" sz="1800" b="1" dirty="0">
                <a:latin typeface="Calibri (Body)"/>
              </a:rPr>
              <a:t>SINH VIÊN</a:t>
            </a:r>
            <a:r>
              <a:rPr lang="es-ES_tradnl" sz="1800" b="1" dirty="0">
                <a:latin typeface="Calibri (Body)"/>
              </a:rPr>
              <a:t>: 	</a:t>
            </a:r>
            <a:r>
              <a:rPr lang="en-US" sz="1800" b="1" dirty="0" smtClean="0">
                <a:latin typeface="Calibri (Body)"/>
              </a:rPr>
              <a:t>VƯƠNG VĂN HUY</a:t>
            </a:r>
            <a:endParaRPr lang="es-ES_tradnl" sz="1800" b="1" dirty="0">
              <a:latin typeface="Calibri (Body)"/>
            </a:endParaRPr>
          </a:p>
          <a:p>
            <a:pPr algn="l"/>
            <a:r>
              <a:rPr lang="es-ES_tradnl" sz="1800" b="1" dirty="0">
                <a:latin typeface="Calibri (Body)"/>
              </a:rPr>
              <a:t>   	 </a:t>
            </a:r>
            <a:r>
              <a:rPr lang="vi-VN" sz="1800" b="1" dirty="0">
                <a:latin typeface="Calibri (Body)"/>
              </a:rPr>
              <a:t>                       MSSV</a:t>
            </a:r>
            <a:r>
              <a:rPr lang="es-ES_tradnl" sz="1800" dirty="0">
                <a:latin typeface="Calibri (Body)"/>
              </a:rPr>
              <a:t>: 	</a:t>
            </a:r>
            <a:r>
              <a:rPr lang="en-US" sz="1800" dirty="0" smtClean="0">
                <a:latin typeface="Calibri (Body)"/>
              </a:rPr>
              <a:t>20121812</a:t>
            </a:r>
            <a:endParaRPr lang="es-ES_tradnl" sz="1800" dirty="0">
              <a:latin typeface="Calibri (Body)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240145" y="2101706"/>
            <a:ext cx="8811491" cy="1786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no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Calibri Light" pitchFamily="34" charset="0"/>
              </a:defRPr>
            </a:lvl2pPr>
            <a:lvl3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Calibri Light" pitchFamily="34" charset="0"/>
              </a:defRPr>
            </a:lvl3pPr>
            <a:lvl4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Calibri Light" pitchFamily="34" charset="0"/>
              </a:defRPr>
            </a:lvl4pPr>
            <a:lvl5pPr algn="l" defTabSz="685800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Calibri Light" pitchFamily="34" charset="0"/>
              </a:defRPr>
            </a:lvl5pPr>
            <a:lvl6pPr marL="4572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Calibri Light" pitchFamily="34" charset="0"/>
              </a:defRPr>
            </a:lvl6pPr>
            <a:lvl7pPr marL="9144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Calibri Light" pitchFamily="34" charset="0"/>
              </a:defRPr>
            </a:lvl7pPr>
            <a:lvl8pPr marL="13716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Calibri Light" pitchFamily="34" charset="0"/>
              </a:defRPr>
            </a:lvl8pPr>
            <a:lvl9pPr marL="1828800" algn="l" defTabSz="685800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Calibri Light" pitchFamily="34" charset="0"/>
              </a:defRPr>
            </a:lvl9pPr>
          </a:lstStyle>
          <a:p>
            <a:pPr>
              <a:defRPr/>
            </a:pPr>
            <a:r>
              <a:rPr lang="en-US" sz="1600" u="sng" dirty="0">
                <a:solidFill>
                  <a:srgbClr val="54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TÊN ĐỀ TÀI</a:t>
            </a:r>
            <a:endParaRPr lang="en-US" sz="2000" u="sng" dirty="0">
              <a:solidFill>
                <a:srgbClr val="54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l">
              <a:defRPr/>
            </a:pPr>
            <a:endParaRPr lang="en-US" sz="1000" u="sng" dirty="0">
              <a:solidFill>
                <a:srgbClr val="54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sz="2350" dirty="0" smtClean="0">
                <a:solidFill>
                  <a:srgbClr val="54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NGHIÊN CỨU VÀ XÂY DỰNG GAME TRÊN ANDROID SỬ DỤNG NỀN TẢNG UNREAL ENGINE 4</a:t>
            </a:r>
            <a:endParaRPr lang="en-US" sz="2350" dirty="0">
              <a:solidFill>
                <a:srgbClr val="54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 bwMode="auto">
          <a:xfrm>
            <a:off x="1143000" y="6349856"/>
            <a:ext cx="6858000" cy="508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ctr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Hà Nội, </a:t>
            </a:r>
            <a:r>
              <a:rPr lang="en-US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9/2019</a:t>
            </a:r>
            <a:endParaRPr lang="en-US" sz="1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1186873" y="4304071"/>
            <a:ext cx="6770254" cy="411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ctr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800" b="1" dirty="0"/>
              <a:t>CHUYÊN NGÀNH: CÔNG NGHỆ THÔNG TIN</a:t>
            </a:r>
            <a:endParaRPr lang="en-US" sz="1800" dirty="0"/>
          </a:p>
        </p:txBody>
      </p:sp>
      <p:pic>
        <p:nvPicPr>
          <p:cNvPr id="1026" name="Picture 2" descr="https://soict.hust.edu.vn/images/SoICT_%20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1662" y="249382"/>
            <a:ext cx="458621" cy="725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ubtitle 2"/>
          <p:cNvSpPr txBox="1">
            <a:spLocks/>
          </p:cNvSpPr>
          <p:nvPr/>
        </p:nvSpPr>
        <p:spPr bwMode="auto">
          <a:xfrm>
            <a:off x="5818909" y="471058"/>
            <a:ext cx="2522753" cy="496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685800" rtl="0" eaLnBrk="0" fontAlgn="base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5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35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None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 b="1" dirty="0">
                <a:solidFill>
                  <a:srgbClr val="0070C0"/>
                </a:solidFill>
              </a:rPr>
              <a:t>VIỆN CÔNG NGHỆ THÔNG TIN VÀ TRUYỀN THÔNG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III. </a:t>
            </a: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chơi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</a:t>
            </a:r>
            <a:r>
              <a:rPr lang="en-US" dirty="0" smtClean="0"/>
              <a:t>.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chơi</a:t>
            </a:r>
            <a:r>
              <a:rPr lang="en-US" dirty="0" smtClean="0"/>
              <a:t>(level)</a:t>
            </a:r>
            <a:r>
              <a:rPr lang="en-US" dirty="0" smtClean="0"/>
              <a:t>.</a:t>
            </a: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564" y="2036119"/>
            <a:ext cx="7776519" cy="421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778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III. </a:t>
            </a: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chơi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</a:t>
            </a:r>
            <a:r>
              <a:rPr lang="en-US" dirty="0" smtClean="0"/>
              <a:t>.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trước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</a:t>
            </a:r>
            <a:r>
              <a:rPr lang="en-US" dirty="0" err="1" smtClean="0"/>
              <a:t>đường</a:t>
            </a:r>
            <a:r>
              <a:rPr lang="en-US" dirty="0" smtClean="0"/>
              <a:t> ban </a:t>
            </a:r>
            <a:r>
              <a:rPr lang="en-US" dirty="0" err="1" smtClean="0"/>
              <a:t>đầu</a:t>
            </a:r>
            <a:r>
              <a:rPr lang="en-US" dirty="0" smtClean="0"/>
              <a:t>.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31" y="2027971"/>
            <a:ext cx="8442185" cy="372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572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III.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màn</a:t>
            </a:r>
            <a:r>
              <a:rPr lang="en-US" dirty="0"/>
              <a:t> </a:t>
            </a:r>
            <a:r>
              <a:rPr lang="en-US" dirty="0" err="1"/>
              <a:t>chơi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3. </a:t>
            </a:r>
            <a:r>
              <a:rPr lang="en-US" dirty="0" err="1" smtClean="0"/>
              <a:t>Tạo</a:t>
            </a:r>
            <a:r>
              <a:rPr lang="en-US" dirty="0" smtClean="0"/>
              <a:t> script </a:t>
            </a:r>
            <a:r>
              <a:rPr lang="en-US" dirty="0" err="1" smtClean="0"/>
              <a:t>chạy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nhảy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vật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40" y="1921779"/>
            <a:ext cx="8204887" cy="454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812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III.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màn</a:t>
            </a:r>
            <a:r>
              <a:rPr lang="en-US" dirty="0"/>
              <a:t> </a:t>
            </a:r>
            <a:r>
              <a:rPr lang="en-US" dirty="0" err="1"/>
              <a:t>chơi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3. </a:t>
            </a:r>
            <a:r>
              <a:rPr lang="en-US" dirty="0" err="1" smtClean="0"/>
              <a:t>Tạo</a:t>
            </a:r>
            <a:r>
              <a:rPr lang="en-US" dirty="0" smtClean="0"/>
              <a:t> script </a:t>
            </a:r>
            <a:r>
              <a:rPr lang="en-US" dirty="0" err="1" smtClean="0"/>
              <a:t>chạy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nhảy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vật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060" y="2487776"/>
            <a:ext cx="4619048" cy="26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130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IV</a:t>
            </a:r>
            <a:r>
              <a:rPr lang="en-US" dirty="0" smtClean="0"/>
              <a:t>.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quả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167" y="1700635"/>
            <a:ext cx="8099314" cy="438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306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IV</a:t>
            </a:r>
            <a:r>
              <a:rPr lang="en-US" dirty="0" smtClean="0"/>
              <a:t>.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quả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105" y="1601781"/>
            <a:ext cx="8327437" cy="4510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2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Tài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tham</a:t>
            </a:r>
            <a:r>
              <a:rPr lang="en-US" dirty="0" smtClean="0"/>
              <a:t> </a:t>
            </a:r>
            <a:r>
              <a:rPr lang="en-US" dirty="0" err="1" smtClean="0"/>
              <a:t>khảo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www.raywenderlich.com/771-unreal-engine-4-tutorial-for-beginners-getting-started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https://www.youtube.com/watch?v=IP-dNUEiMBM&amp;list=PLL0cLF8gjBpoTwM62rvhgmsk_Xp1_G1Vn&amp;index=2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https://www.youtube.com/watch?v=O7s4rnt--</a:t>
            </a:r>
            <a:r>
              <a:rPr lang="en-US" dirty="0" smtClean="0">
                <a:hlinkClick r:id="rId4"/>
              </a:rPr>
              <a:t>ck&amp;list=PLL0cLF8gjBpoTwM62rvhgmsk_Xp1_G1Vn&amp;index=3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056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9302094-42F7-478D-A42D-A4347E735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CÁC CÔNG VIỆC DỰ KIẾN TUẦN TIẾP THEO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1A7D906-CEFF-4F35-95F3-713553BDF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romanUcPeriod"/>
            </a:pPr>
            <a:r>
              <a:rPr lang="en-US" dirty="0" err="1" smtClean="0"/>
              <a:t>Chuyển</a:t>
            </a:r>
            <a:r>
              <a:rPr lang="en-US" dirty="0" smtClean="0"/>
              <a:t> lane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vật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phím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hướng</a:t>
            </a:r>
            <a:r>
              <a:rPr lang="en-US" dirty="0" smtClean="0"/>
              <a:t>.</a:t>
            </a:r>
          </a:p>
          <a:p>
            <a:pPr marL="514350" indent="-514350">
              <a:buAutoNum type="romanUcPeriod"/>
            </a:pP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chế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chạy</a:t>
            </a:r>
            <a:r>
              <a:rPr lang="en-US" dirty="0" smtClean="0"/>
              <a:t> qua </a:t>
            </a:r>
            <a:r>
              <a:rPr lang="en-US" dirty="0" err="1" smtClean="0"/>
              <a:t>mỗi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</a:t>
            </a:r>
            <a:r>
              <a:rPr lang="en-US" dirty="0" err="1" smtClean="0"/>
              <a:t>đường</a:t>
            </a:r>
            <a:r>
              <a:rPr lang="en-US" dirty="0" smtClean="0"/>
              <a:t>.</a:t>
            </a:r>
          </a:p>
          <a:p>
            <a:pPr marL="514350" indent="-514350">
              <a:buAutoNum type="romanUcPeriod"/>
            </a:pP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chế</a:t>
            </a:r>
            <a:r>
              <a:rPr lang="en-US" dirty="0" smtClean="0"/>
              <a:t> </a:t>
            </a: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tốc</a:t>
            </a:r>
            <a:r>
              <a:rPr lang="en-US" dirty="0" smtClean="0"/>
              <a:t> </a:t>
            </a:r>
            <a:r>
              <a:rPr lang="en-US" dirty="0" err="1" smtClean="0"/>
              <a:t>chạy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vật</a:t>
            </a:r>
            <a:r>
              <a:rPr lang="en-US" dirty="0" smtClean="0"/>
              <a:t>.</a:t>
            </a:r>
          </a:p>
          <a:p>
            <a:pPr marL="514350" indent="-514350">
              <a:buAutoNum type="romanUcPeriod"/>
            </a:pP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vật</a:t>
            </a:r>
            <a:r>
              <a:rPr lang="en-US" dirty="0" smtClean="0"/>
              <a:t> </a:t>
            </a:r>
            <a:r>
              <a:rPr lang="en-US" dirty="0" err="1" smtClean="0"/>
              <a:t>cản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đường</a:t>
            </a:r>
            <a:r>
              <a:rPr lang="en-US" dirty="0" smtClean="0"/>
              <a:t> </a:t>
            </a:r>
            <a:r>
              <a:rPr lang="en-US" dirty="0" err="1" smtClean="0"/>
              <a:t>chạy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vật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22330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308B4E0-BAAE-425C-ADE3-98971D0A9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KHÓ KHĂN – KIẾN NGHỊ - ĐỀ XUẤT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4FF02F3-E7DF-4F5F-92D5-8A46866F0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18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5"/>
          <p:cNvSpPr txBox="1">
            <a:spLocks noChangeArrowheads="1"/>
          </p:cNvSpPr>
          <p:nvPr/>
        </p:nvSpPr>
        <p:spPr bwMode="auto">
          <a:xfrm>
            <a:off x="1143000" y="1538288"/>
            <a:ext cx="6858000" cy="238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</a:pPr>
            <a:endParaRPr lang="en-US" altLang="en-US" sz="3600" b="1">
              <a:solidFill>
                <a:schemeClr val="bg1"/>
              </a:solidFill>
              <a:latin typeface="Calibri Light" panose="020F0302020204030204" pitchFamily="34" charset="0"/>
            </a:endParaRPr>
          </a:p>
        </p:txBody>
      </p:sp>
      <p:sp>
        <p:nvSpPr>
          <p:cNvPr id="36867" name="Rectangle 5"/>
          <p:cNvSpPr txBox="1">
            <a:spLocks noChangeArrowheads="1"/>
          </p:cNvSpPr>
          <p:nvPr/>
        </p:nvSpPr>
        <p:spPr bwMode="auto">
          <a:xfrm>
            <a:off x="1757219" y="2226397"/>
            <a:ext cx="6858000" cy="238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6858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</a:pPr>
            <a:r>
              <a:rPr lang="vi-VN" altLang="en-US" sz="3000" i="1" dirty="0">
                <a:solidFill>
                  <a:srgbClr val="CC6600"/>
                </a:solidFill>
                <a:latin typeface="Calibri (Body)"/>
                <a:cs typeface="Times New Roman" panose="02020603050405020304" pitchFamily="18" charset="0"/>
              </a:rPr>
              <a:t>Em xin chân thành cảm Thầy cô và các bạn đã lắng nghe</a:t>
            </a:r>
            <a:endParaRPr lang="en-US" altLang="en-US" sz="3000" i="1" dirty="0">
              <a:solidFill>
                <a:srgbClr val="CC6600"/>
              </a:solidFill>
              <a:latin typeface="Calibri (Body)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90000"/>
              </a:lnSpc>
            </a:pPr>
            <a:endParaRPr lang="vi-VN" altLang="en-US" sz="5400" b="1" i="1" dirty="0">
              <a:solidFill>
                <a:srgbClr val="CC66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90000"/>
              </a:lnSpc>
            </a:pPr>
            <a:r>
              <a:rPr lang="en-US" altLang="en-US" sz="5400" b="1" i="1" dirty="0">
                <a:solidFill>
                  <a:srgbClr val="CC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</a:p>
        </p:txBody>
      </p:sp>
      <p:pic>
        <p:nvPicPr>
          <p:cNvPr id="4" name="Picture 2" descr="Kết quả hình ảnh cho win-win situ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963" y="5497175"/>
            <a:ext cx="2041237" cy="136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071AC62-41CB-4C03-85D8-43DCD57AB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CÁC CÔNG VIỆC ĐÃ THỰC HIỆN TRONG TUẦN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C12A482-E919-4706-A941-D3B6F9420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. </a:t>
            </a:r>
            <a:r>
              <a:rPr lang="en-US" dirty="0" err="1"/>
              <a:t>Tạo</a:t>
            </a:r>
            <a:r>
              <a:rPr lang="en-US" dirty="0"/>
              <a:t> project</a:t>
            </a:r>
          </a:p>
          <a:p>
            <a:pPr marL="0" indent="0">
              <a:buNone/>
            </a:pPr>
            <a:r>
              <a:rPr lang="en-US" dirty="0" smtClean="0"/>
              <a:t>II.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đường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đường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III.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màn</a:t>
            </a:r>
            <a:r>
              <a:rPr lang="en-US" dirty="0"/>
              <a:t> </a:t>
            </a:r>
            <a:r>
              <a:rPr lang="en-US" dirty="0" err="1"/>
              <a:t>chơi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chơi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 smtClean="0"/>
              <a:t>nhảy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08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I. </a:t>
            </a:r>
            <a:r>
              <a:rPr lang="en-US" dirty="0" err="1" smtClean="0"/>
              <a:t>Tạo</a:t>
            </a:r>
            <a:r>
              <a:rPr lang="en-US" dirty="0" smtClean="0"/>
              <a:t> project.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</a:t>
            </a:r>
            <a:r>
              <a:rPr lang="en-US" dirty="0" err="1" smtClean="0"/>
              <a:t>Cài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ban </a:t>
            </a:r>
            <a:r>
              <a:rPr lang="en-US" dirty="0" err="1" smtClean="0"/>
              <a:t>đầu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61" y="1838068"/>
            <a:ext cx="6862428" cy="478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384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 smtClean="0"/>
              <a:t>Tạo</a:t>
            </a:r>
            <a:r>
              <a:rPr lang="en-US" dirty="0" smtClean="0"/>
              <a:t> project.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chính</a:t>
            </a:r>
            <a:r>
              <a:rPr lang="en-US" dirty="0" smtClean="0"/>
              <a:t>.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76" y="1977078"/>
            <a:ext cx="8577495" cy="464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54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I. </a:t>
            </a:r>
            <a:r>
              <a:rPr lang="en-US" dirty="0" err="1" smtClean="0"/>
              <a:t>Tạo</a:t>
            </a:r>
            <a:r>
              <a:rPr lang="en-US" dirty="0" smtClean="0"/>
              <a:t> project.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3.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chỉnh</a:t>
            </a:r>
            <a:r>
              <a:rPr lang="en-US" dirty="0" smtClean="0"/>
              <a:t> </a:t>
            </a:r>
            <a:r>
              <a:rPr lang="en-US" dirty="0" err="1" smtClean="0"/>
              <a:t>góc</a:t>
            </a:r>
            <a:r>
              <a:rPr lang="en-US" dirty="0" smtClean="0"/>
              <a:t> </a:t>
            </a:r>
            <a:r>
              <a:rPr lang="en-US" dirty="0" err="1" smtClean="0"/>
              <a:t>nhìn</a:t>
            </a:r>
            <a:r>
              <a:rPr lang="en-US" dirty="0" smtClean="0"/>
              <a:t>(Camera)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682" y="2018269"/>
            <a:ext cx="8562284" cy="463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754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II.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đường</a:t>
            </a:r>
            <a:r>
              <a:rPr lang="en-US" dirty="0" smtClean="0"/>
              <a:t> </a:t>
            </a:r>
            <a:r>
              <a:rPr lang="en-US" dirty="0" err="1" smtClean="0"/>
              <a:t>chạy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</a:t>
            </a:r>
            <a:r>
              <a:rPr lang="en-US" dirty="0" err="1" smtClean="0"/>
              <a:t>Tạo</a:t>
            </a:r>
            <a:r>
              <a:rPr lang="en-US" dirty="0" smtClean="0"/>
              <a:t> ô </a:t>
            </a:r>
            <a:r>
              <a:rPr lang="en-US" dirty="0" err="1" smtClean="0"/>
              <a:t>đường</a:t>
            </a:r>
            <a:r>
              <a:rPr lang="en-US" dirty="0" smtClean="0"/>
              <a:t> </a:t>
            </a:r>
            <a:r>
              <a:rPr lang="en-US" dirty="0" err="1" smtClean="0"/>
              <a:t>chạy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069" y="2075933"/>
            <a:ext cx="4386649" cy="438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534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II.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đường</a:t>
            </a:r>
            <a:r>
              <a:rPr lang="en-US" dirty="0" smtClean="0"/>
              <a:t> </a:t>
            </a:r>
            <a:r>
              <a:rPr lang="en-US" dirty="0" err="1" smtClean="0"/>
              <a:t>chạy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1.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</a:t>
            </a:r>
            <a:r>
              <a:rPr lang="en-US" dirty="0" err="1" smtClean="0"/>
              <a:t>đường</a:t>
            </a:r>
            <a:r>
              <a:rPr lang="en-US" dirty="0" smtClean="0"/>
              <a:t> </a:t>
            </a:r>
            <a:r>
              <a:rPr lang="en-US" dirty="0" err="1" smtClean="0"/>
              <a:t>chạy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83" y="2040581"/>
            <a:ext cx="7768281" cy="420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643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II.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đường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2.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hàm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</a:t>
            </a:r>
            <a:r>
              <a:rPr lang="en-US" dirty="0" err="1" smtClean="0"/>
              <a:t>đường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79" y="2498497"/>
            <a:ext cx="8341118" cy="174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809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II.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đường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3. </a:t>
            </a:r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</a:t>
            </a:r>
            <a:r>
              <a:rPr lang="en-US" dirty="0" err="1" smtClean="0"/>
              <a:t>đường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vật</a:t>
            </a:r>
            <a:r>
              <a:rPr lang="en-US" dirty="0" smtClean="0"/>
              <a:t> </a:t>
            </a:r>
            <a:r>
              <a:rPr lang="en-US" dirty="0" err="1" smtClean="0"/>
              <a:t>chạy</a:t>
            </a:r>
            <a:r>
              <a:rPr lang="en-US" dirty="0" smtClean="0"/>
              <a:t> qua.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56" y="2059234"/>
            <a:ext cx="8171935" cy="303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846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A4D7F9D-CF2C-4E80-8360-F21AE36D35D4}" vid="{71563601-04E0-4A9A-AE8B-FC38A55497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Presentation1</Template>
  <TotalTime>2514</TotalTime>
  <Words>384</Words>
  <Application>Microsoft Office PowerPoint</Application>
  <PresentationFormat>On-screen Show (4:3)</PresentationFormat>
  <Paragraphs>53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(Body)</vt:lpstr>
      <vt:lpstr>Calibri Light</vt:lpstr>
      <vt:lpstr>Tahoma</vt:lpstr>
      <vt:lpstr>Times New Roman</vt:lpstr>
      <vt:lpstr>Office Theme</vt:lpstr>
      <vt:lpstr>BÁO CÁO TIẾN ĐỘ ĐATN LẦN 5</vt:lpstr>
      <vt:lpstr>CÁC CÔNG VIỆC ĐÃ THỰC HIỆN TRONG TUẦN</vt:lpstr>
      <vt:lpstr>I. Tạo project.</vt:lpstr>
      <vt:lpstr>I. Tạo project.</vt:lpstr>
      <vt:lpstr>I. Tạo project.</vt:lpstr>
      <vt:lpstr>II. Tạo đường chạy cơ bản.</vt:lpstr>
      <vt:lpstr>II. Tạo đường chạy cơ bản.</vt:lpstr>
      <vt:lpstr>II. Tạo đường chạy cơ bản.</vt:lpstr>
      <vt:lpstr>II. Tạo đường chạy cơ bản.</vt:lpstr>
      <vt:lpstr>III. Xây dựng màn chơi cơ bản.</vt:lpstr>
      <vt:lpstr>III. Xây dựng màn chơi cơ bản.</vt:lpstr>
      <vt:lpstr>III. Xây dựng màn chơi cơ bản.</vt:lpstr>
      <vt:lpstr>III. Xây dựng màn chơi cơ bản.</vt:lpstr>
      <vt:lpstr>IV. Kết quả thực hiện</vt:lpstr>
      <vt:lpstr>IV. Kết quả thực hiện</vt:lpstr>
      <vt:lpstr>Tài liệu tham khảo</vt:lpstr>
      <vt:lpstr>CÁC CÔNG VIỆC DỰ KIẾN TUẦN TIẾP THEO</vt:lpstr>
      <vt:lpstr>KHÓ KHĂN – KIẾN NGHỊ - ĐỀ XUẤT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Hang</dc:creator>
  <cp:lastModifiedBy>van huy</cp:lastModifiedBy>
  <cp:revision>177</cp:revision>
  <dcterms:created xsi:type="dcterms:W3CDTF">2016-07-25T07:53:11Z</dcterms:created>
  <dcterms:modified xsi:type="dcterms:W3CDTF">2019-10-30T15:11:43Z</dcterms:modified>
</cp:coreProperties>
</file>

<file path=docProps/thumbnail.jpeg>
</file>